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82" r:id="rId2"/>
    <p:sldId id="274" r:id="rId3"/>
    <p:sldId id="265" r:id="rId4"/>
    <p:sldId id="269" r:id="rId5"/>
    <p:sldId id="275" r:id="rId6"/>
    <p:sldId id="270" r:id="rId7"/>
    <p:sldId id="277" r:id="rId8"/>
    <p:sldId id="271" r:id="rId9"/>
    <p:sldId id="264" r:id="rId10"/>
    <p:sldId id="278" r:id="rId11"/>
    <p:sldId id="279" r:id="rId12"/>
    <p:sldId id="262" r:id="rId13"/>
    <p:sldId id="280" r:id="rId14"/>
    <p:sldId id="267" r:id="rId15"/>
    <p:sldId id="257" r:id="rId16"/>
    <p:sldId id="261" r:id="rId17"/>
    <p:sldId id="259" r:id="rId18"/>
    <p:sldId id="256" r:id="rId19"/>
    <p:sldId id="285" r:id="rId20"/>
    <p:sldId id="284" r:id="rId21"/>
    <p:sldId id="273" r:id="rId22"/>
    <p:sldId id="276" r:id="rId23"/>
    <p:sldId id="268" r:id="rId24"/>
    <p:sldId id="288" r:id="rId25"/>
    <p:sldId id="289" r:id="rId26"/>
    <p:sldId id="281" r:id="rId27"/>
    <p:sldId id="287" r:id="rId28"/>
    <p:sldId id="290" r:id="rId29"/>
    <p:sldId id="283" r:id="rId30"/>
    <p:sldId id="291" r:id="rId31"/>
    <p:sldId id="292" r:id="rId32"/>
    <p:sldId id="28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AA3C-EA21-4980-8C71-AE0C988BE6C2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70C02-58F1-460E-B892-7437EC06EF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8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Успенський</a:t>
            </a:r>
            <a:r>
              <a:rPr lang="ru-RU" dirty="0" smtClean="0"/>
              <a:t> (</a:t>
            </a:r>
            <a:r>
              <a:rPr lang="ru-RU" dirty="0" err="1" smtClean="0"/>
              <a:t>Вознесенський</a:t>
            </a:r>
            <a:r>
              <a:rPr lang="ru-RU" dirty="0" smtClean="0"/>
              <a:t>) собор. </a:t>
            </a:r>
            <a:r>
              <a:rPr lang="ru-RU" dirty="0" err="1" smtClean="0"/>
              <a:t>Зведений</a:t>
            </a:r>
            <a:r>
              <a:rPr lang="ru-RU" dirty="0" smtClean="0"/>
              <a:t> в 1772—1797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Знищений</a:t>
            </a:r>
            <a:r>
              <a:rPr lang="ru-RU" dirty="0" smtClean="0"/>
              <a:t> </a:t>
            </a:r>
            <a:r>
              <a:rPr lang="ru-RU" dirty="0" err="1" smtClean="0"/>
              <a:t>більшовиками</a:t>
            </a:r>
            <a:r>
              <a:rPr lang="ru-RU" dirty="0" smtClean="0"/>
              <a:t> </a:t>
            </a:r>
            <a:r>
              <a:rPr lang="ru-RU" dirty="0" err="1" smtClean="0"/>
              <a:t>наприкінці</a:t>
            </a:r>
            <a:r>
              <a:rPr lang="ru-RU" dirty="0" smtClean="0"/>
              <a:t> 1930-х </a:t>
            </a:r>
            <a:r>
              <a:rPr lang="ru-RU" dirty="0" err="1" smtClean="0"/>
              <a:t>рр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70C02-58F1-460E-B892-7437EC06EF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2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9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9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342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9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1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49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60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6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5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4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10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38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36342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18" Target="../theme/theme1.xml" Type="http://schemas.openxmlformats.org/officeDocument/2006/relationships/them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slideLayouts/slideLayout17.xml" Type="http://schemas.openxmlformats.org/officeDocument/2006/relationships/slideLayout"/><Relationship Id="rId2" Target="../slideLayouts/slideLayout2.xml" Type="http://schemas.openxmlformats.org/officeDocument/2006/relationships/slideLayout"/><Relationship Id="rId16" Target="../slideLayouts/slideLayout16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10" Target="../slideLayouts/slideLayout10.xml" Type="http://schemas.openxmlformats.org/officeDocument/2006/relationships/slideLayout"/><Relationship Id="rId19" Target="../media/image1.jpeg" Type="http://schemas.openxmlformats.org/officeDocument/2006/relationships/image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04BACDA-3C03-4666-8379-78BB816F596A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6E2589A-D08D-4F59-B2A9-9F8B33A283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5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59" y="5532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/>
              <a:t>140 років з дня народження</a:t>
            </a:r>
            <a:br>
              <a:rPr lang="uk-UA" sz="3100" dirty="0" smtClean="0"/>
            </a:br>
            <a:r>
              <a:rPr lang="uk-UA" sz="3100" dirty="0" smtClean="0"/>
              <a:t>Федора Кричевського (1879-1947)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5288" y="623842"/>
            <a:ext cx="36627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2"/>
    </mc:Choice>
    <mc:Fallback xmlns="">
      <p:transition spd="slow" advTm="89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071" y="5770812"/>
            <a:ext cx="2375263" cy="812301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М. Бойчук Українка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3" y="771275"/>
            <a:ext cx="559308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 1920-х роках Кричевський полемізував з Бойчуком. Зовні зараз для історика художній інститут нагадує </a:t>
            </a:r>
            <a:r>
              <a:rPr lang="uk-UA" dirty="0" err="1" smtClean="0"/>
              <a:t>гадюшник</a:t>
            </a:r>
            <a:r>
              <a:rPr lang="uk-UA" dirty="0" smtClean="0"/>
              <a:t> , а насправді це нормально, коли сперечаються. І Кричевський сперечався з Бойчуком, і Малевич тоді сперечався з Бойчуком, і </a:t>
            </a:r>
            <a:r>
              <a:rPr lang="uk-UA" dirty="0" err="1" smtClean="0"/>
              <a:t>Пальмов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i="1" dirty="0" smtClean="0"/>
              <a:t>Дмитро Горбачов, мистецтвознавець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23" y="507228"/>
            <a:ext cx="3800351" cy="50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208371"/>
            <a:ext cx="5823857" cy="1325563"/>
          </a:xfrm>
        </p:spPr>
        <p:txBody>
          <a:bodyPr>
            <a:normAutofit/>
          </a:bodyPr>
          <a:lstStyle/>
          <a:p>
            <a:r>
              <a:rPr lang="uk-UA" sz="2800" b="1" dirty="0"/>
              <a:t>Життя (1925-1927</a:t>
            </a:r>
            <a:r>
              <a:rPr lang="uk-UA" sz="2800" b="1" dirty="0" smtClean="0"/>
              <a:t>).</a:t>
            </a:r>
            <a:r>
              <a:rPr lang="ru-RU" sz="2800" b="1" dirty="0" smtClean="0"/>
              <a:t> Триптих. </a:t>
            </a:r>
            <a:r>
              <a:rPr lang="uk-UA" sz="2800" b="1" dirty="0" smtClean="0"/>
              <a:t>Любов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0" y="1533934"/>
            <a:ext cx="605027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Бойчук стилізатор був під ікону, під Джотто, і це в нього досконало виходило. Кричевський вирішив заткнути за пояс Бойчука і намалював триптих «Життя». Там дуже багато іконописних моментів.</a:t>
            </a:r>
          </a:p>
          <a:p>
            <a:pPr marL="0" indent="0">
              <a:buNone/>
            </a:pPr>
            <a:r>
              <a:rPr lang="uk-UA" i="1" dirty="0" smtClean="0"/>
              <a:t>Дмитро </a:t>
            </a:r>
            <a:r>
              <a:rPr lang="uk-UA" i="1" dirty="0"/>
              <a:t>Горбачов</a:t>
            </a:r>
            <a:endParaRPr lang="ru-RU" i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5" y="556844"/>
            <a:ext cx="2658291" cy="56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1062" y="365125"/>
            <a:ext cx="5745480" cy="1325563"/>
          </a:xfrm>
        </p:spPr>
        <p:txBody>
          <a:bodyPr>
            <a:normAutofit/>
          </a:bodyPr>
          <a:lstStyle/>
          <a:p>
            <a:r>
              <a:rPr lang="ru-RU" sz="3200" b="1" dirty="0" err="1"/>
              <a:t>Життя</a:t>
            </a:r>
            <a:r>
              <a:rPr lang="ru-RU" sz="3200" b="1" dirty="0"/>
              <a:t>. </a:t>
            </a:r>
            <a:r>
              <a:rPr lang="ru-RU" sz="3200" b="1" dirty="0" smtClean="0"/>
              <a:t>Триптих. </a:t>
            </a:r>
            <a:r>
              <a:rPr lang="ru-RU" sz="3200" b="1" dirty="0" err="1" smtClean="0"/>
              <a:t>Сім’я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1062" y="1599247"/>
            <a:ext cx="44827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Центральна частина була сенсаційною на виставці-бієнале в Венеції 1928 року. Її 40 разів репродукували, писали, які є архаїзми, що там і японські є моменти, і в той же час є українські, і іконописні, і все інше.</a:t>
            </a:r>
          </a:p>
          <a:p>
            <a:pPr marL="0" indent="0">
              <a:buNone/>
            </a:pPr>
            <a:r>
              <a:rPr lang="uk-UA" i="1" dirty="0"/>
              <a:t>Дмитро Горбачов</a:t>
            </a:r>
            <a:endParaRPr lang="ru-RU" i="1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98" y="512036"/>
            <a:ext cx="4926361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754" y="663030"/>
            <a:ext cx="6607629" cy="1325563"/>
          </a:xfrm>
        </p:spPr>
        <p:txBody>
          <a:bodyPr>
            <a:normAutofit/>
          </a:bodyPr>
          <a:lstStyle/>
          <a:p>
            <a:r>
              <a:rPr lang="ru-RU" sz="3600" dirty="0" err="1"/>
              <a:t>Життя</a:t>
            </a:r>
            <a:r>
              <a:rPr lang="ru-RU" sz="3600" dirty="0"/>
              <a:t>. </a:t>
            </a:r>
            <a:r>
              <a:rPr lang="ru-RU" sz="3600" dirty="0" smtClean="0"/>
              <a:t>Триптих. </a:t>
            </a:r>
            <a:r>
              <a:rPr lang="ru-RU" sz="3600" dirty="0" err="1" smtClean="0"/>
              <a:t>Повернення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179" y="780596"/>
            <a:ext cx="2686569" cy="54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776" y="1825625"/>
            <a:ext cx="5789023" cy="2720249"/>
          </a:xfrm>
        </p:spPr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1930-ті </a:t>
            </a:r>
            <a:r>
              <a:rPr lang="uk-UA" dirty="0" smtClean="0"/>
              <a:t>роки Ф. Кричевський був професором Київського та Харківського художніх інститутів. Засновник АХЧУ (Асоціація художників Червоної України).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962591"/>
            <a:ext cx="3950558" cy="50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926" y="5681707"/>
            <a:ext cx="2701834" cy="1325563"/>
          </a:xfrm>
        </p:spPr>
        <p:txBody>
          <a:bodyPr/>
          <a:lstStyle/>
          <a:p>
            <a:r>
              <a:rPr lang="uk-UA" sz="2400" dirty="0" smtClean="0"/>
              <a:t>Довбуш (1931)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43" y="0"/>
            <a:ext cx="11652616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080" y="4767308"/>
            <a:ext cx="3071949" cy="209069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Портрет Романа </a:t>
            </a:r>
            <a:r>
              <a:rPr lang="ru-RU" sz="2400" dirty="0" err="1"/>
              <a:t>Кричевського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сина</a:t>
            </a:r>
            <a:r>
              <a:rPr lang="ru-RU" sz="2400" dirty="0" smtClean="0"/>
              <a:t> художника</a:t>
            </a:r>
            <a:br>
              <a:rPr lang="ru-RU" sz="2400" dirty="0" smtClean="0"/>
            </a:br>
            <a:r>
              <a:rPr lang="ru-RU" sz="2400" dirty="0" smtClean="0"/>
              <a:t>(1925)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001" y="312874"/>
            <a:ext cx="3524250" cy="5715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59218" y="6175556"/>
            <a:ext cx="4953816" cy="68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Автопортрет у білому кожусі </a:t>
            </a:r>
            <a:r>
              <a:rPr lang="ru-RU" sz="2400" dirty="0" smtClean="0"/>
              <a:t>(1932)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45" y="507956"/>
            <a:ext cx="3475021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6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1686" y="5676128"/>
            <a:ext cx="4034246" cy="132556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Переможці Врангеля (1934)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86" y="480785"/>
            <a:ext cx="875260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2505" y="868202"/>
            <a:ext cx="4292361" cy="1049867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Веселі</a:t>
            </a:r>
            <a:r>
              <a:rPr lang="ru-RU" sz="2800" dirty="0" smtClean="0"/>
              <a:t> доярки (1937)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1" y="528841"/>
            <a:ext cx="5350874" cy="55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11" y="313509"/>
            <a:ext cx="6648995" cy="59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37" y="5444037"/>
            <a:ext cx="10233800" cy="102207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Федір </a:t>
            </a:r>
            <a:r>
              <a:rPr lang="uk-UA" dirty="0"/>
              <a:t>Кричевський </a:t>
            </a:r>
            <a:r>
              <a:rPr lang="uk-UA" dirty="0" smtClean="0"/>
              <a:t>народився 10 травня 1879 року у бідній сім'ї земського лікаря в місті Лебедині Харківської губернії.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725" y="534941"/>
            <a:ext cx="6664870" cy="45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3"/>
    </mc:Choice>
    <mc:Fallback xmlns="">
      <p:transition spd="slow" advTm="822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148" y="699859"/>
            <a:ext cx="4322857" cy="5282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Під час війни все-таки якесь  мистецьке життя тут завдяки братам Кричевським і Кавалерідзе, який тут опинився теж, все-таки жевріло. Навіть у деяких моментах воно було кращим, тому що німці не встигли організувати цензуру. </a:t>
            </a:r>
          </a:p>
          <a:p>
            <a:pPr marL="0" indent="0">
              <a:buNone/>
            </a:pPr>
            <a:r>
              <a:rPr lang="uk-UA" i="1" dirty="0"/>
              <a:t>Дмитро Горбачов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39" y="1104810"/>
            <a:ext cx="6321909" cy="35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4308" y="950414"/>
            <a:ext cx="4600303" cy="4351338"/>
          </a:xfrm>
        </p:spPr>
        <p:txBody>
          <a:bodyPr>
            <a:normAutofit/>
          </a:bodyPr>
          <a:lstStyle/>
          <a:p>
            <a:r>
              <a:rPr lang="uk-UA" dirty="0" smtClean="0"/>
              <a:t>Федір Кричевський помер 30 липня 1947 року в Ірпені.</a:t>
            </a:r>
          </a:p>
          <a:p>
            <a:r>
              <a:rPr lang="uk-UA" dirty="0" smtClean="0"/>
              <a:t>Перепохований у Києві на Лук'янівському цвинтарі в 1965. </a:t>
            </a:r>
          </a:p>
          <a:p>
            <a:r>
              <a:rPr lang="uk-UA" dirty="0" smtClean="0"/>
              <a:t>На його честь названо вулиці в Києві й Ірпені.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365" y="470264"/>
            <a:ext cx="4773493" cy="59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5205572"/>
            <a:ext cx="4950822" cy="1325563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Т. Яблонська </a:t>
            </a:r>
            <a:br>
              <a:rPr lang="uk-UA" sz="2800" dirty="0" smtClean="0"/>
            </a:br>
            <a:r>
              <a:rPr lang="uk-UA" sz="2800" dirty="0" smtClean="0"/>
              <a:t>Зима у старому Києві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8422" y="854234"/>
            <a:ext cx="31612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Кричевський був видатним педагогом. Серед його вихованців Сергій Григор'єв, Віктор Костецький, Григорій </a:t>
            </a:r>
            <a:r>
              <a:rPr lang="uk-UA" sz="2400" dirty="0" err="1" smtClean="0"/>
              <a:t>Меліхов</a:t>
            </a:r>
            <a:r>
              <a:rPr lang="uk-UA" sz="2400" dirty="0" smtClean="0"/>
              <a:t>, Тетяна Яблонська, Сергій </a:t>
            </a:r>
            <a:r>
              <a:rPr lang="uk-UA" sz="2400" dirty="0" err="1" smtClean="0"/>
              <a:t>Отрощенко</a:t>
            </a:r>
            <a:r>
              <a:rPr lang="uk-UA" sz="2400" dirty="0" smtClean="0"/>
              <a:t>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2" y="456520"/>
            <a:ext cx="76200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052" y="939118"/>
            <a:ext cx="3987577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Матісс</a:t>
            </a:r>
            <a:r>
              <a:rPr lang="uk-UA" dirty="0" smtClean="0"/>
              <a:t> — ось живописець! Проте — тільки килим та й годі. Будуйте форму геометрично, </a:t>
            </a:r>
            <a:r>
              <a:rPr lang="uk-UA" dirty="0" err="1" smtClean="0"/>
              <a:t>кубічно</a:t>
            </a:r>
            <a:r>
              <a:rPr lang="uk-UA" dirty="0" smtClean="0"/>
              <a:t>, розбивайте на площини й грані. Фотографій мені не </a:t>
            </a:r>
            <a:r>
              <a:rPr lang="uk-UA" dirty="0"/>
              <a:t>робіть. </a:t>
            </a:r>
            <a:endParaRPr lang="uk-UA" dirty="0" smtClean="0"/>
          </a:p>
          <a:p>
            <a:pPr marL="0" indent="0">
              <a:buNone/>
            </a:pPr>
            <a:r>
              <a:rPr lang="uk-UA" i="1" dirty="0" smtClean="0"/>
              <a:t>Федір Кричевський</a:t>
            </a:r>
            <a:endParaRPr lang="uk-UA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41" y="939118"/>
            <a:ext cx="5348443" cy="3787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8033" y="5290456"/>
            <a:ext cx="470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А. </a:t>
            </a:r>
            <a:r>
              <a:rPr lang="uk-UA" sz="2400" dirty="0" err="1" smtClean="0"/>
              <a:t>Матісс</a:t>
            </a:r>
            <a:r>
              <a:rPr lang="uk-UA" sz="2400" dirty="0" smtClean="0"/>
              <a:t> </a:t>
            </a:r>
          </a:p>
          <a:p>
            <a:pPr algn="ctr"/>
            <a:r>
              <a:rPr lang="uk-UA" sz="2400" dirty="0" smtClean="0"/>
              <a:t>Натюрморт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46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893" y="883511"/>
            <a:ext cx="7798267" cy="5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17" y="719681"/>
            <a:ext cx="5161773" cy="54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644244"/>
            <a:ext cx="5782191" cy="561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122" y="609713"/>
            <a:ext cx="7048565" cy="539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571500"/>
            <a:ext cx="66103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2" y="743493"/>
            <a:ext cx="10304458" cy="54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5995" y="1233320"/>
            <a:ext cx="3006005" cy="4057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Навчався в Московському училищі живопису, скульптури і архітектури (1896-1901), пізніше — в Петербурзькій академії мистецтв (1907-1910).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0677" y="5531834"/>
            <a:ext cx="4491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Оплакування Христа (1910). </a:t>
            </a:r>
          </a:p>
          <a:p>
            <a:pPr algn="ctr"/>
            <a:r>
              <a:rPr lang="uk-UA" sz="2400" dirty="0" smtClean="0"/>
              <a:t> Дипломна робота Кричевського</a:t>
            </a: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12" y="491733"/>
            <a:ext cx="8334866" cy="46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6"/>
    </mc:Choice>
    <mc:Fallback xmlns="">
      <p:transition spd="slow" advTm="1253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75" y="614362"/>
            <a:ext cx="603885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381000"/>
            <a:ext cx="50387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513" y="878113"/>
            <a:ext cx="3607636" cy="48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0" y="1162594"/>
            <a:ext cx="2209800" cy="3971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Успіх картини дав художникові можливість поїхати до Західної Європи за рахунок академії.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8" y="391231"/>
            <a:ext cx="7876904" cy="55138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38432" y="6059395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Наречена (1910)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8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2"/>
    </mc:Choice>
    <mc:Fallback xmlns="">
      <p:transition spd="slow" advTm="64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9862" y="1238182"/>
            <a:ext cx="2808515" cy="2642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Під </a:t>
            </a:r>
            <a:r>
              <a:rPr lang="uk-UA" dirty="0"/>
              <a:t>час </a:t>
            </a:r>
            <a:r>
              <a:rPr lang="uk-UA" dirty="0" smtClean="0"/>
              <a:t>перебування у Європі Кричевській </a:t>
            </a:r>
            <a:r>
              <a:rPr lang="uk-UA" dirty="0"/>
              <a:t>навчався у Відні в </a:t>
            </a:r>
            <a:r>
              <a:rPr lang="uk-UA" dirty="0" smtClean="0"/>
              <a:t>Густава </a:t>
            </a:r>
            <a:r>
              <a:rPr lang="uk-UA" dirty="0" err="1" smtClean="0"/>
              <a:t>Климта</a:t>
            </a:r>
            <a:r>
              <a:rPr lang="uk-UA" dirty="0" smtClean="0"/>
              <a:t>.</a:t>
            </a:r>
            <a:endParaRPr lang="uk-UA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350294"/>
            <a:ext cx="7664190" cy="43131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9672" y="510838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Г. </a:t>
            </a:r>
            <a:r>
              <a:rPr lang="ru-RU" sz="2800" dirty="0" err="1" smtClean="0"/>
              <a:t>Климт</a:t>
            </a:r>
            <a:r>
              <a:rPr lang="ru-RU" sz="2800" dirty="0" smtClean="0"/>
              <a:t> </a:t>
            </a:r>
          </a:p>
          <a:p>
            <a:pPr algn="ctr"/>
            <a:r>
              <a:rPr lang="uk-UA" sz="2800" dirty="0" smtClean="0"/>
              <a:t>Поцілунок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85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988" y="5368198"/>
            <a:ext cx="3942806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Автопортрет (1911)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0138" y="1790913"/>
            <a:ext cx="4613366" cy="2524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У 1913-1917 рр. </a:t>
            </a:r>
          </a:p>
          <a:p>
            <a:pPr marL="0" indent="0">
              <a:buNone/>
            </a:pPr>
            <a:r>
              <a:rPr lang="uk-UA" dirty="0" smtClean="0"/>
              <a:t>Ф. Кричевський викладав у Київському художньому училищі, з 1914 став його директором.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79" y="632781"/>
            <a:ext cx="3762102" cy="48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1332" y="1208382"/>
            <a:ext cx="4137596" cy="1325563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Беатріче</a:t>
            </a:r>
            <a:r>
              <a:rPr lang="ru-RU" sz="3200" dirty="0" smtClean="0"/>
              <a:t> (1911)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3285" y="580344"/>
            <a:ext cx="5203102" cy="54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1567" y="1864814"/>
            <a:ext cx="1662388" cy="134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Три покоління (1913)</a:t>
            </a:r>
            <a:endParaRPr lang="uk-UA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31" y="714035"/>
            <a:ext cx="8976497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51" y="5161348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 1917 взяв участь у створенні Української академії мистецтва й був обраний її першим ректором.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9500" y="0"/>
            <a:ext cx="4762500" cy="3571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1704"/>
            <a:ext cx="85953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588</TotalTime>
  <Words>436</Words>
  <Application>Microsoft Office PowerPoint</Application>
  <PresentationFormat>Широкоэкранный</PresentationFormat>
  <Paragraphs>45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Corbel</vt:lpstr>
      <vt:lpstr>Глубина</vt:lpstr>
      <vt:lpstr>140 років з дня народження Федора Кричевського (1879-1947) 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Автопортрет (1911)</vt:lpstr>
      <vt:lpstr>Беатріче (1911)</vt:lpstr>
      <vt:lpstr>Презентация PowerPoint</vt:lpstr>
      <vt:lpstr>У 1917 взяв участь у створенні Української академії мистецтва й був обраний її першим ректором.</vt:lpstr>
      <vt:lpstr>М. Бойчук Українка</vt:lpstr>
      <vt:lpstr>Життя (1925-1927). Триптих. Любов </vt:lpstr>
      <vt:lpstr>Життя. Триптих. Сім’я</vt:lpstr>
      <vt:lpstr>Життя. Триптих. Повернення</vt:lpstr>
      <vt:lpstr>Презентация PowerPoint</vt:lpstr>
      <vt:lpstr>Довбуш (1931)</vt:lpstr>
      <vt:lpstr>Портрет Романа Кричевського,  сина художника (1925)</vt:lpstr>
      <vt:lpstr>Переможці Врангеля (1934)</vt:lpstr>
      <vt:lpstr>Презентация PowerPoint</vt:lpstr>
      <vt:lpstr>Презентация PowerPoint</vt:lpstr>
      <vt:lpstr>Презентация PowerPoint</vt:lpstr>
      <vt:lpstr>Презентация PowerPoint</vt:lpstr>
      <vt:lpstr>Т. Яблонська  Зима у старому Києві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2019-11-24T06:40:11Z</dcterms:created>
  <dcterms:modified xsi:type="dcterms:W3CDTF">2019-12-06T17:30:11Z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1357232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